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7" r:id="rId3"/>
    <p:sldId id="258" r:id="rId4"/>
    <p:sldId id="261" r:id="rId5"/>
    <p:sldId id="262" r:id="rId6"/>
    <p:sldId id="263" r:id="rId7"/>
    <p:sldId id="264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>
      <p:cViewPr>
        <p:scale>
          <a:sx n="89" d="100"/>
          <a:sy n="89" d="100"/>
        </p:scale>
        <p:origin x="-7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620688"/>
            <a:ext cx="3024336" cy="1080120"/>
          </a:xfrm>
        </p:spPr>
        <p:txBody>
          <a:bodyPr>
            <a:noAutofit/>
          </a:bodyPr>
          <a:lstStyle/>
          <a:p>
            <a:r>
              <a:rPr lang="el-GR" sz="2000" dirty="0" smtClean="0">
                <a:solidFill>
                  <a:schemeClr val="tx1"/>
                </a:solidFill>
              </a:rPr>
              <a:t>ΓΕΛ ΕΥΚΑΡΠΙΑΣ</a:t>
            </a:r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11760" y="1484784"/>
            <a:ext cx="6264696" cy="3888432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r>
              <a:rPr lang="el-GR" sz="1800" dirty="0" smtClean="0"/>
              <a:t>ΕΡΕΥΝΗΤΙΚΗ  ΕΡΓΑΣΙΑ (Α2)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ΘΕΜΑ: ΑΕΡΟΒΙΟ ΠΡΟΓΡΑΜΜΑ ΓΙΑ ΑΡΧΑΡΙΟΥΣ</a:t>
            </a:r>
          </a:p>
          <a:p>
            <a:pPr>
              <a:buNone/>
            </a:pPr>
            <a:endParaRPr lang="el-GR" sz="1800" dirty="0"/>
          </a:p>
        </p:txBody>
      </p:sp>
      <p:pic>
        <p:nvPicPr>
          <p:cNvPr id="7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5576" y="2636912"/>
            <a:ext cx="734481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tx1"/>
                </a:solidFill>
                <a:latin typeface="Garamond" pitchFamily="18" charset="0"/>
              </a:rPr>
              <a:t>ΟΜΑΔΑ:</a:t>
            </a:r>
            <a:r>
              <a:rPr lang="en-US" sz="3600" dirty="0" smtClean="0">
                <a:solidFill>
                  <a:schemeClr val="tx1"/>
                </a:solidFill>
                <a:latin typeface="Garamond" pitchFamily="18" charset="0"/>
              </a:rPr>
              <a:t> FITNESS</a:t>
            </a:r>
            <a:r>
              <a:rPr lang="el-GR" sz="36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itchFamily="18" charset="0"/>
              </a:rPr>
              <a:t>TEAM</a:t>
            </a:r>
            <a:endParaRPr lang="el-GR" sz="36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Συντελεστές: </a:t>
            </a:r>
            <a:r>
              <a:rPr lang="el-GR" sz="2000" dirty="0" err="1" smtClean="0"/>
              <a:t>Τσουκαλίδης</a:t>
            </a:r>
            <a:r>
              <a:rPr lang="el-GR" sz="2000" dirty="0" smtClean="0"/>
              <a:t>   Ανδρέας </a:t>
            </a:r>
          </a:p>
          <a:p>
            <a:pPr>
              <a:buNone/>
            </a:pPr>
            <a:r>
              <a:rPr lang="el-GR" sz="2000" dirty="0" smtClean="0"/>
              <a:t>                             Ρέντα  Λεμονιά</a:t>
            </a:r>
          </a:p>
          <a:p>
            <a:pPr>
              <a:buNone/>
            </a:pPr>
            <a:r>
              <a:rPr lang="el-GR" sz="2000" dirty="0" smtClean="0"/>
              <a:t>                             </a:t>
            </a:r>
            <a:r>
              <a:rPr lang="el-GR" sz="2000" dirty="0" err="1" smtClean="0"/>
              <a:t>Κυφωνίδου</a:t>
            </a:r>
            <a:r>
              <a:rPr lang="el-GR" sz="2000" dirty="0" smtClean="0"/>
              <a:t>  Αλεξία</a:t>
            </a:r>
          </a:p>
          <a:p>
            <a:pPr>
              <a:buNone/>
            </a:pPr>
            <a:r>
              <a:rPr lang="el-GR" sz="2000" dirty="0" smtClean="0"/>
              <a:t>                             </a:t>
            </a:r>
            <a:r>
              <a:rPr lang="el-GR" sz="2000" dirty="0" err="1" smtClean="0"/>
              <a:t>Λιουτά</a:t>
            </a:r>
            <a:r>
              <a:rPr lang="el-GR" sz="2000" dirty="0" smtClean="0"/>
              <a:t>  Ελένη</a:t>
            </a:r>
          </a:p>
          <a:p>
            <a:pPr>
              <a:buNone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Εργασία  από  τον  Ανδρέα  </a:t>
            </a:r>
            <a:r>
              <a:rPr lang="el-GR" sz="2000" dirty="0" err="1" smtClean="0"/>
              <a:t>Τσουκαλίδη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87824" y="620688"/>
            <a:ext cx="3528392" cy="1224136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tx1"/>
                </a:solidFill>
                <a:latin typeface="Garamond" pitchFamily="18" charset="0"/>
              </a:rPr>
              <a:t>ΕΙΣΑΓΩΓΗ</a:t>
            </a:r>
            <a:endParaRPr lang="el-GR" sz="36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916832"/>
            <a:ext cx="8579296" cy="4657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Τι  είναι  αερόβια  άσκηση ?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Αερόβια  άσκηση  ονομάζεται  η  άσκηση  η  οποία</a:t>
            </a:r>
          </a:p>
          <a:p>
            <a:pPr>
              <a:buNone/>
            </a:pPr>
            <a:r>
              <a:rPr lang="el-GR" sz="2000" dirty="0" smtClean="0"/>
              <a:t>περιλαμβάνει  ή  ακόμη  βελτιώνει  τη  κατανάλωση</a:t>
            </a:r>
          </a:p>
          <a:p>
            <a:pPr>
              <a:buNone/>
            </a:pPr>
            <a:r>
              <a:rPr lang="el-GR" sz="2000" dirty="0" smtClean="0"/>
              <a:t>οξυγόνου  από  το  σώμα . Επιπλέον  η  λέξη  &lt;αερόβια&gt;</a:t>
            </a:r>
          </a:p>
          <a:p>
            <a:pPr>
              <a:buNone/>
            </a:pPr>
            <a:r>
              <a:rPr lang="el-GR" sz="2000" dirty="0" smtClean="0"/>
              <a:t>σημαίνει  από  μόνη  της  &lt;με  οξυγόνο&gt;  και  έχει  αποδειχθεί</a:t>
            </a:r>
          </a:p>
          <a:p>
            <a:pPr>
              <a:buNone/>
            </a:pPr>
            <a:r>
              <a:rPr lang="el-GR" sz="2000" dirty="0" smtClean="0"/>
              <a:t>πως  η  αερόβια  άσκηση  συνδέεται  με  σημαντικά  οφέλη</a:t>
            </a:r>
          </a:p>
          <a:p>
            <a:pPr>
              <a:buNone/>
            </a:pPr>
            <a:r>
              <a:rPr lang="el-GR" sz="2000" dirty="0" smtClean="0"/>
              <a:t>για  την  υγεία  του  ανθρώπου.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Το  παρακάτω  πρόγραμμα  απευθύνεται  σε  αρχάρια  άτομα</a:t>
            </a:r>
          </a:p>
          <a:p>
            <a:pPr>
              <a:buNone/>
            </a:pPr>
            <a:r>
              <a:rPr lang="el-GR" sz="2000" dirty="0" smtClean="0"/>
              <a:t>στο   χώρο  της  γυμναστικής  καθώς  και  σε  άτομα  που  έχουν</a:t>
            </a:r>
          </a:p>
          <a:p>
            <a:pPr>
              <a:buNone/>
            </a:pPr>
            <a:r>
              <a:rPr lang="el-GR" sz="2000" dirty="0" smtClean="0"/>
              <a:t>δοκιμάσει   διάφορες  μορφές  άσκησης  και  θέλουν  να  ξεκινήσουν</a:t>
            </a:r>
          </a:p>
          <a:p>
            <a:pPr>
              <a:buNone/>
            </a:pPr>
            <a:r>
              <a:rPr lang="el-GR" sz="2000" dirty="0" smtClean="0"/>
              <a:t>ένα  αερόβιο  πρόγραμμα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3768" y="764704"/>
            <a:ext cx="6336704" cy="1152128"/>
          </a:xfrm>
        </p:spPr>
        <p:txBody>
          <a:bodyPr numCol="2">
            <a:normAutofit/>
          </a:bodyPr>
          <a:lstStyle/>
          <a:p>
            <a:pPr algn="just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1η ΕΒΔΟΜΑΔΑ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   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23528" y="2249424"/>
            <a:ext cx="8363272" cy="4325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Ήπια   ένταση  50%-60%  της  ΜΚΣ </a:t>
            </a:r>
          </a:p>
          <a:p>
            <a:pPr>
              <a:buNone/>
            </a:pPr>
            <a:r>
              <a:rPr lang="el-GR" sz="2000" dirty="0" smtClean="0"/>
              <a:t>     (Κατά τη  διάρκεια της  άσκησης  δε  λαχανιάζεις  και  μπορείς  να  συνομιλείς)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2΄-  3΄ αργά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8΄ επιταχύνσεις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3 φορές  την  εβδομάδα</a:t>
            </a:r>
          </a:p>
        </p:txBody>
      </p:sp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2772916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5736" y="548680"/>
            <a:ext cx="3672408" cy="1373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 pitchFamily="18" charset="0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2η</a:t>
            </a: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ΕΒΔΟΜΑΔΑ</a:t>
            </a:r>
            <a:endParaRPr lang="el-GR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Η  άσκηση  στο  70%  της  ΜΚΣ  για  15΄</a:t>
            </a:r>
            <a:endParaRPr lang="el-GR" sz="2000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75842"/>
            <a:ext cx="5904656" cy="3377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39752" y="764704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3</a:t>
            </a:r>
            <a:r>
              <a:rPr lang="el-GR" sz="3600" baseline="30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η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 ΕΒΔΟΜΑΔΑ</a:t>
            </a:r>
            <a:endParaRPr lang="el-GR" sz="36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Η  άσκηση  στο  80%  της  ΜΚΣ   για  15΄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3΄-  5΄  προθέρμανση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15΄ ποδήλατο</a:t>
            </a:r>
          </a:p>
          <a:p>
            <a:endParaRPr lang="el-GR" sz="2000" dirty="0" smtClean="0"/>
          </a:p>
        </p:txBody>
      </p:sp>
      <p:pic>
        <p:nvPicPr>
          <p:cNvPr id="2051" name="Picture 3" descr="C:\Users\user\Desktop\γρρ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435107"/>
            <a:ext cx="4032448" cy="3162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23728" y="764704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4</a:t>
            </a:r>
            <a:r>
              <a:rPr lang="el-GR" sz="3600" baseline="30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η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 ΕΒΔΟΜΑΔΑ</a:t>
            </a:r>
            <a:endParaRPr lang="el-GR" sz="36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Έχετε  φθάσει  στην  ελάχιστη  προπονητική  ποσότητα  για  την  υγεία  στα  20΄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4΄  περπάτημα - 12΄ ποδήλατο – 4΄περπάτημα</a:t>
            </a:r>
            <a:endParaRPr lang="el-GR" sz="2000" dirty="0"/>
          </a:p>
        </p:txBody>
      </p:sp>
      <p:pic>
        <p:nvPicPr>
          <p:cNvPr id="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81128"/>
            <a:ext cx="511256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54968" y="764704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5</a:t>
            </a:r>
            <a:r>
              <a:rPr lang="el-GR" sz="3600" baseline="30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η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-16</a:t>
            </a:r>
            <a:r>
              <a:rPr lang="el-GR" sz="3600" baseline="30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η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ΕΒΔΟΜΑΔΑ</a:t>
            </a:r>
            <a:endParaRPr lang="el-GR" sz="36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Στο  85%  της   ΜΚΣ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Αυξάνουμε  κάθε  εβδομάδα  τη  διάρκεια  κατά  2΄ και  προσθέτουμε  και  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 μέρα  προπόνησης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2΄-  3΄  προθέρμανση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25΄ αερόβια  άσκηση</a:t>
            </a:r>
          </a:p>
        </p:txBody>
      </p:sp>
      <p:pic>
        <p:nvPicPr>
          <p:cNvPr id="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33056"/>
            <a:ext cx="331236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19672" y="706016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17</a:t>
            </a:r>
            <a:r>
              <a:rPr lang="el-GR" sz="3600" baseline="30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η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–27</a:t>
            </a:r>
            <a:r>
              <a:rPr lang="el-GR" sz="3600" baseline="30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η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ΕΒΔΟΜΑΔΑ</a:t>
            </a:r>
            <a:endParaRPr lang="el-GR" sz="36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Άσκηση  στο  85%  της  ΜΚΣ , 4 φορές  την  εβδομάδα , 30΄ τουλάχιστον  αερόβια  άσκηση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6΄-  8΄ Προθέρμανση  και  αποθεραπεία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Ποικιλία   ασκήσεων</a:t>
            </a:r>
            <a:endParaRPr lang="el-GR" sz="2000" dirty="0"/>
          </a:p>
        </p:txBody>
      </p:sp>
      <p:pic>
        <p:nvPicPr>
          <p:cNvPr id="5122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293096"/>
            <a:ext cx="324036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908720"/>
            <a:ext cx="4248472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Garamond" pitchFamily="18" charset="0"/>
              </a:rPr>
              <a:t>E</a:t>
            </a:r>
            <a:r>
              <a:rPr lang="el-GR" sz="3600" dirty="0" smtClean="0">
                <a:solidFill>
                  <a:schemeClr val="tx1"/>
                </a:solidFill>
                <a:latin typeface="Garamond" pitchFamily="18" charset="0"/>
              </a:rPr>
              <a:t>ΠΙΛΟΓΟΣ</a:t>
            </a:r>
            <a:endParaRPr lang="el-GR" sz="36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Ύστερα  από  επιμελή  τήρηση  του  προγράμματος  αυτού</a:t>
            </a:r>
          </a:p>
          <a:p>
            <a:pPr>
              <a:buNone/>
            </a:pPr>
            <a:r>
              <a:rPr lang="el-GR" sz="2000" dirty="0" smtClean="0"/>
              <a:t>αρχάριοι  και  μη  αθλητές  θα  μπορέσουν  να  ενταχθούν  στο</a:t>
            </a:r>
          </a:p>
          <a:p>
            <a:pPr>
              <a:buNone/>
            </a:pPr>
            <a:r>
              <a:rPr lang="el-GR" sz="2000" dirty="0" smtClean="0"/>
              <a:t>κλάδο  της  αερόβιας  άσκησης  και να  αποκτήσουν  ένα</a:t>
            </a:r>
          </a:p>
          <a:p>
            <a:pPr>
              <a:buNone/>
            </a:pPr>
            <a:r>
              <a:rPr lang="el-GR" sz="2000" dirty="0" smtClean="0"/>
              <a:t>τρόπο  ζωής  ο  οποίος  θα  τους  αποδώσει  ζωντάνια , ευεξία και</a:t>
            </a:r>
          </a:p>
          <a:p>
            <a:pPr>
              <a:buNone/>
            </a:pPr>
            <a:r>
              <a:rPr lang="el-GR" sz="2000" dirty="0" smtClean="0"/>
              <a:t>όλα  τα  οφέλη  της  αεροβίωσης  είτε  αυτά  είναι  σωματικά  είτε</a:t>
            </a:r>
          </a:p>
          <a:p>
            <a:pPr>
              <a:buNone/>
            </a:pPr>
            <a:r>
              <a:rPr lang="el-GR" sz="2000" dirty="0" smtClean="0"/>
              <a:t>ψυχικά . Τέλος  σημαντική  είναι  η  υπευθυνότητα  και η προσοχή</a:t>
            </a:r>
          </a:p>
          <a:p>
            <a:pPr>
              <a:buNone/>
            </a:pPr>
            <a:r>
              <a:rPr lang="el-GR" sz="2000" dirty="0" smtClean="0"/>
              <a:t>του  ατόμου  έτσι  ώστε  οι  ασκήσεις  να  προσδώσουν  την  πλήρη</a:t>
            </a:r>
          </a:p>
          <a:p>
            <a:pPr>
              <a:buNone/>
            </a:pPr>
            <a:r>
              <a:rPr lang="el-GR" sz="2000" dirty="0" smtClean="0"/>
              <a:t>αποτελεσματικότητά  τους.</a:t>
            </a:r>
          </a:p>
          <a:p>
            <a:pPr>
              <a:buNone/>
            </a:pPr>
            <a:r>
              <a:rPr lang="el-GR" sz="2000" dirty="0" smtClean="0"/>
              <a:t>  </a:t>
            </a:r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</TotalTime>
  <Words>348</Words>
  <Application>Microsoft Office PowerPoint</Application>
  <PresentationFormat>Προβολή στην οθόνη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Αστικό</vt:lpstr>
      <vt:lpstr>ΓΕΛ ΕΥΚΑΡΠΙΑΣ</vt:lpstr>
      <vt:lpstr>ΕΙΣΑΓΩΓΗ</vt:lpstr>
      <vt:lpstr>1η ΕΒΔΟΜΑΔΑ     </vt:lpstr>
      <vt:lpstr> 2η ΕΒΔΟΜΑΔΑ</vt:lpstr>
      <vt:lpstr>3η  ΕΒΔΟΜΑΔΑ</vt:lpstr>
      <vt:lpstr>4η  ΕΒΔΟΜΑΔΑ</vt:lpstr>
      <vt:lpstr>5η-16η ΕΒΔΟΜΑΔΑ</vt:lpstr>
      <vt:lpstr>17η –27η ΕΒΔΟΜΑΔΑ</vt:lpstr>
      <vt:lpstr>EΠΙΛΟΓΟΣ</vt:lpstr>
      <vt:lpstr>ΟΜΑΔΑ: FITNESS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ΓΕΛ   ΕΥΚΑΡΠΙΑΣ</dc:title>
  <dc:creator>user</dc:creator>
  <cp:lastModifiedBy>pappa olympia</cp:lastModifiedBy>
  <cp:revision>36</cp:revision>
  <dcterms:created xsi:type="dcterms:W3CDTF">2013-12-08T11:34:06Z</dcterms:created>
  <dcterms:modified xsi:type="dcterms:W3CDTF">2014-03-09T15:42:44Z</dcterms:modified>
</cp:coreProperties>
</file>